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2" r:id="rId3"/>
    <p:sldId id="314" r:id="rId4"/>
    <p:sldId id="258" r:id="rId5"/>
    <p:sldId id="308" r:id="rId6"/>
    <p:sldId id="262" r:id="rId7"/>
    <p:sldId id="273" r:id="rId8"/>
    <p:sldId id="311" r:id="rId9"/>
    <p:sldId id="266" r:id="rId10"/>
    <p:sldId id="267" r:id="rId11"/>
    <p:sldId id="260" r:id="rId12"/>
    <p:sldId id="313" r:id="rId13"/>
    <p:sldId id="259" r:id="rId14"/>
    <p:sldId id="263" r:id="rId15"/>
    <p:sldId id="261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B7434CC-9DDD-4571-B1FA-DEA536A7AB5E}" type="datetimeFigureOut">
              <a:rPr lang="nl-NL" smtClean="0"/>
              <a:t>10-12-2012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600691A-D61C-4566-9FB2-3ED5CDD844C2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676456" cy="538634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15616" y="5651457"/>
            <a:ext cx="6673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Werken als visgids.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0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199" y="836712"/>
            <a:ext cx="76562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Heb je een boot gevonden?</a:t>
            </a:r>
            <a:endParaRPr lang="nl-NL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1762363"/>
            <a:ext cx="58625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36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Bedenk goed wat je wilt.</a:t>
            </a:r>
            <a:endParaRPr lang="nl-NL" sz="36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-6544" y="2408694"/>
            <a:ext cx="7920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Denk aan het energieverbruik.</a:t>
            </a:r>
            <a:endParaRPr lang="nl-NL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-6544" y="3264204"/>
            <a:ext cx="7675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32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 hebt hengelsportmateriaal nodig..</a:t>
            </a:r>
            <a:endParaRPr lang="nl-NL" sz="32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4077072"/>
            <a:ext cx="45079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Denk aan al dat kunstaas…</a:t>
            </a:r>
            <a:endParaRPr lang="nl-NL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8817" y="4756701"/>
            <a:ext cx="86148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4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Wees loyaal aan je sponsors, </a:t>
            </a:r>
          </a:p>
          <a:p>
            <a:pPr algn="ctr"/>
            <a:r>
              <a:rPr lang="nl-NL" sz="4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 niet links en rechts bietsen!</a:t>
            </a:r>
            <a:endParaRPr lang="nl-NL" sz="4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2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5912"/>
            <a:ext cx="5400600" cy="36011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376934"/>
            <a:ext cx="3511783" cy="526504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79512" y="4077072"/>
            <a:ext cx="48379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Wat wil je klant?</a:t>
            </a:r>
            <a:endParaRPr lang="nl-NL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5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404664"/>
            <a:ext cx="7667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 wilt wat verdienen?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88052" y="1916832"/>
            <a:ext cx="88585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 klant en zijn techniek </a:t>
            </a:r>
          </a:p>
          <a:p>
            <a:pPr algn="ctr"/>
            <a:r>
              <a:rPr lang="nl-NL" sz="5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of wens bepaald de prijs.</a:t>
            </a:r>
            <a:endParaRPr lang="nl-NL" sz="5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74894" y="3658038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Ga niet voor jezelf..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3284" y="4581368"/>
            <a:ext cx="88024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 klant moet vis vangen. </a:t>
            </a:r>
          </a:p>
          <a:p>
            <a:pPr algn="ctr"/>
            <a:r>
              <a:rPr lang="nl-NL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Jij doet het alleen voor!</a:t>
            </a:r>
            <a:endParaRPr lang="nl-NL" sz="5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8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4969008" cy="361178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348880"/>
            <a:ext cx="4392056" cy="292803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551247" y="5589240"/>
            <a:ext cx="6019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Wie krijg je mee?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3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476672"/>
            <a:ext cx="8146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Test eerst hun vaardigheden!</a:t>
            </a:r>
            <a:endParaRPr lang="nl-NL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13692" y="1844824"/>
            <a:ext cx="93474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43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Zorg voor keuze in het materiaal.</a:t>
            </a:r>
            <a:endParaRPr lang="nl-NL" sz="43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49653" y="3429000"/>
            <a:ext cx="79752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Altijd simpel materiaal</a:t>
            </a:r>
          </a:p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bij je hebben!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3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8316416" cy="55442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128914" y="5732917"/>
            <a:ext cx="4993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Snel tevreden.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8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95652" y="260648"/>
            <a:ext cx="69156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Een prachtig beroep… ????</a:t>
            </a:r>
            <a:endParaRPr lang="nl-NL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3" y="1183978"/>
            <a:ext cx="4483197" cy="29887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243" y="3824318"/>
            <a:ext cx="4536505" cy="30243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844824"/>
            <a:ext cx="4608512" cy="30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29446" y="116632"/>
            <a:ext cx="5878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Verdeel je kansen.</a:t>
            </a:r>
          </a:p>
          <a:p>
            <a:pPr algn="ctr"/>
            <a:r>
              <a:rPr lang="nl-NL" sz="4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Onderzoek je markt!</a:t>
            </a:r>
            <a:endParaRPr lang="nl-NL" sz="4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45041" y="3749264"/>
            <a:ext cx="71865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Welke landen zijn</a:t>
            </a:r>
          </a:p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voor jou belangrijk?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9446" y="2204864"/>
            <a:ext cx="5913607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Welke vis / techniek </a:t>
            </a:r>
          </a:p>
          <a:p>
            <a:pPr algn="ctr"/>
            <a:r>
              <a:rPr lang="nl-NL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ligt je het best?</a:t>
            </a:r>
          </a:p>
          <a:p>
            <a:pPr algn="ctr"/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889592" y="5503590"/>
            <a:ext cx="5416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Spreek je talen!</a:t>
            </a:r>
            <a:endParaRPr lang="nl-NL" sz="5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7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6632"/>
            <a:ext cx="8532440" cy="568829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23915" y="5804925"/>
            <a:ext cx="7866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Waar ga je aan de slag?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9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404664"/>
            <a:ext cx="7455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 hebt ruimte nodig om te werken.</a:t>
            </a:r>
            <a:endParaRPr lang="nl-NL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2442285"/>
            <a:ext cx="80457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3200" b="1" cap="none" spc="150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 moeten uitwijkmogelijkheden zijn.</a:t>
            </a:r>
            <a:endParaRPr lang="nl-NL" sz="3200" b="1" cap="none" spc="150" dirty="0">
              <a:ln w="11430"/>
              <a:solidFill>
                <a:schemeClr val="tx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1002124"/>
            <a:ext cx="92207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32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 klanten moeten een onderkomen hebben.</a:t>
            </a:r>
            <a:endParaRPr lang="nl-NL" sz="32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1772816"/>
            <a:ext cx="91438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28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 eigen kosten moet je zo laag mogelijk </a:t>
            </a:r>
            <a:r>
              <a:rPr lang="nl-NL" sz="2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houden</a:t>
            </a:r>
            <a:r>
              <a:rPr lang="nl-NL" sz="28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nl-NL" sz="28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19937"/>
            <a:ext cx="4968552" cy="31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196752"/>
            <a:ext cx="5868144" cy="391209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960251" y="5104521"/>
            <a:ext cx="6756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Kunnen uitwijken!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9487"/>
            <a:ext cx="3384376" cy="49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20" y="332655"/>
            <a:ext cx="8388424" cy="559228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699792" y="5877272"/>
            <a:ext cx="3974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Uitrusting?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6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404664"/>
            <a:ext cx="648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Boot, motor trailer.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9045" y="2913447"/>
            <a:ext cx="88472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4800" b="1" cap="none" spc="150" dirty="0" smtClean="0">
                <a:ln w="11430"/>
                <a:solidFill>
                  <a:srgbClr val="99FF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Een auto om alles te trekken.</a:t>
            </a:r>
            <a:endParaRPr lang="nl-NL" sz="4800" b="1" cap="none" spc="150" dirty="0">
              <a:ln w="11430"/>
              <a:solidFill>
                <a:srgbClr val="99FF3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888" y="4005064"/>
            <a:ext cx="9015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4800" b="1" cap="none" spc="15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Een brede keuze aan hengels.</a:t>
            </a:r>
            <a:endParaRPr lang="nl-NL" sz="4800" b="1" cap="none" spc="150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-67326" y="1327994"/>
            <a:ext cx="8661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36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Accu’s el. motoren, visvinder en GPS</a:t>
            </a:r>
            <a:endParaRPr lang="nl-NL" sz="3600" b="1" cap="none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0" y="2124881"/>
            <a:ext cx="84532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36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Radar, marifoon!! Vaarbewijs 1 en 2</a:t>
            </a:r>
            <a:endParaRPr lang="nl-NL" sz="36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43608" y="5157192"/>
            <a:ext cx="7327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Wie gaat dat betalen?</a:t>
            </a:r>
            <a:endParaRPr lang="nl-NL" sz="5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6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4664"/>
            <a:ext cx="8100392" cy="540026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621647" y="5804925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nl-NL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Sponsoring.</a:t>
            </a:r>
            <a:endParaRPr lang="nl-NL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4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ir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i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1172</TotalTime>
  <Words>229</Words>
  <Application>Microsoft Office PowerPoint</Application>
  <PresentationFormat>Diavoorstelling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Elementair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Rozemeijer</dc:creator>
  <cp:lastModifiedBy>Wim Zweep</cp:lastModifiedBy>
  <cp:revision>32</cp:revision>
  <dcterms:created xsi:type="dcterms:W3CDTF">2012-09-05T08:02:49Z</dcterms:created>
  <dcterms:modified xsi:type="dcterms:W3CDTF">2012-12-10T15:02:19Z</dcterms:modified>
</cp:coreProperties>
</file>